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1"/>
  </p:notesMasterIdLst>
  <p:handoutMasterIdLst>
    <p:handoutMasterId r:id="rId12"/>
  </p:handoutMasterIdLst>
  <p:sldIdLst>
    <p:sldId id="258" r:id="rId3"/>
    <p:sldId id="260" r:id="rId4"/>
    <p:sldId id="265" r:id="rId5"/>
    <p:sldId id="266" r:id="rId6"/>
    <p:sldId id="267" r:id="rId7"/>
    <p:sldId id="269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9055CF-8DEB-4A02-949A-DE72B6AC5D37}" type="doc">
      <dgm:prSet loTypeId="urn:microsoft.com/office/officeart/2005/8/layout/hList6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2E8A29-955A-4C7C-A174-3E9DCD4DC89B}">
      <dgm:prSet phldrT="[Text]"/>
      <dgm:spPr/>
      <dgm:t>
        <a:bodyPr/>
        <a:lstStyle/>
        <a:p>
          <a:r>
            <a:rPr lang="pl-PL" dirty="0" smtClean="0"/>
            <a:t>Język Wolfram</a:t>
          </a:r>
          <a:endParaRPr lang="en-US" dirty="0"/>
        </a:p>
      </dgm:t>
    </dgm:pt>
    <dgm:pt modelId="{BA7938E6-8DFA-40B7-B4C4-EACC6D85FC31}" type="parTrans" cxnId="{2986897A-7787-444F-B6C8-41F3823EF3C1}">
      <dgm:prSet/>
      <dgm:spPr/>
      <dgm:t>
        <a:bodyPr/>
        <a:lstStyle/>
        <a:p>
          <a:endParaRPr lang="en-US"/>
        </a:p>
      </dgm:t>
    </dgm:pt>
    <dgm:pt modelId="{C2176686-D23E-48EB-9D1B-1A1B46236638}" type="sibTrans" cxnId="{2986897A-7787-444F-B6C8-41F3823EF3C1}">
      <dgm:prSet/>
      <dgm:spPr/>
      <dgm:t>
        <a:bodyPr/>
        <a:lstStyle/>
        <a:p>
          <a:endParaRPr lang="en-US"/>
        </a:p>
      </dgm:t>
    </dgm:pt>
    <dgm:pt modelId="{B6E26FFC-9977-4BBC-BEC7-3D6B63754E52}">
      <dgm:prSet phldrT="[Text]"/>
      <dgm:spPr/>
      <dgm:t>
        <a:bodyPr/>
        <a:lstStyle/>
        <a:p>
          <a:r>
            <a:rPr lang="pl-PL" smtClean="0"/>
            <a:t>Budowa samej biblioteki</a:t>
          </a:r>
          <a:endParaRPr lang="en-US" dirty="0"/>
        </a:p>
      </dgm:t>
    </dgm:pt>
    <dgm:pt modelId="{5CEFBD89-2F4F-4B51-A98A-0F3C86494166}" type="parTrans" cxnId="{17E73148-9C08-4999-B21E-F3C5A0E3FC0C}">
      <dgm:prSet/>
      <dgm:spPr/>
      <dgm:t>
        <a:bodyPr/>
        <a:lstStyle/>
        <a:p>
          <a:endParaRPr lang="en-US"/>
        </a:p>
      </dgm:t>
    </dgm:pt>
    <dgm:pt modelId="{48634C00-2335-4923-9072-EB7482323D9C}" type="sibTrans" cxnId="{17E73148-9C08-4999-B21E-F3C5A0E3FC0C}">
      <dgm:prSet/>
      <dgm:spPr/>
      <dgm:t>
        <a:bodyPr/>
        <a:lstStyle/>
        <a:p>
          <a:endParaRPr lang="en-US"/>
        </a:p>
      </dgm:t>
    </dgm:pt>
    <dgm:pt modelId="{6D0E5D9F-7263-4526-A227-51301233F549}">
      <dgm:prSet phldrT="[Text]"/>
      <dgm:spPr/>
      <dgm:t>
        <a:bodyPr/>
        <a:lstStyle/>
        <a:p>
          <a:r>
            <a:rPr lang="pl-PL" dirty="0" smtClean="0"/>
            <a:t>Dobór biblioteki </a:t>
          </a:r>
          <a:r>
            <a:rPr lang="pl-PL" dirty="0" err="1" smtClean="0"/>
            <a:t>js</a:t>
          </a:r>
          <a:endParaRPr lang="en-US" dirty="0"/>
        </a:p>
      </dgm:t>
    </dgm:pt>
    <dgm:pt modelId="{23416D07-25F8-426C-BC65-639E6BCF4D6D}" type="parTrans" cxnId="{C8C462C6-33A3-4E8B-91FE-36DBE92F1C4A}">
      <dgm:prSet/>
      <dgm:spPr/>
      <dgm:t>
        <a:bodyPr/>
        <a:lstStyle/>
        <a:p>
          <a:endParaRPr lang="en-US"/>
        </a:p>
      </dgm:t>
    </dgm:pt>
    <dgm:pt modelId="{DE289E29-1989-4D8E-8AA6-F030105B3F13}" type="sibTrans" cxnId="{C8C462C6-33A3-4E8B-91FE-36DBE92F1C4A}">
      <dgm:prSet/>
      <dgm:spPr/>
      <dgm:t>
        <a:bodyPr/>
        <a:lstStyle/>
        <a:p>
          <a:endParaRPr lang="en-US"/>
        </a:p>
      </dgm:t>
    </dgm:pt>
    <dgm:pt modelId="{E5E95E82-EF79-43CA-AA86-43B0E1CBCD3F}">
      <dgm:prSet phldrT="[Text]"/>
      <dgm:spPr/>
      <dgm:t>
        <a:bodyPr/>
        <a:lstStyle/>
        <a:p>
          <a:r>
            <a:rPr lang="pl-PL" dirty="0" smtClean="0"/>
            <a:t>Implementacja</a:t>
          </a:r>
          <a:endParaRPr lang="en-US" dirty="0"/>
        </a:p>
      </dgm:t>
    </dgm:pt>
    <dgm:pt modelId="{FD76A3AE-1B6C-45A0-8E84-63160283749F}" type="parTrans" cxnId="{A76240AD-13F6-40C0-BD9B-102D5EC0AE51}">
      <dgm:prSet/>
      <dgm:spPr/>
      <dgm:t>
        <a:bodyPr/>
        <a:lstStyle/>
        <a:p>
          <a:endParaRPr lang="en-US"/>
        </a:p>
      </dgm:t>
    </dgm:pt>
    <dgm:pt modelId="{BF76010C-5523-4E13-B3E7-886DCE6AEBD4}" type="sibTrans" cxnId="{A76240AD-13F6-40C0-BD9B-102D5EC0AE51}">
      <dgm:prSet/>
      <dgm:spPr/>
      <dgm:t>
        <a:bodyPr/>
        <a:lstStyle/>
        <a:p>
          <a:endParaRPr lang="en-US"/>
        </a:p>
      </dgm:t>
    </dgm:pt>
    <dgm:pt modelId="{6F1872F4-A030-4D64-A17C-72EA1ABBD62E}" type="pres">
      <dgm:prSet presAssocID="{CF9055CF-8DEB-4A02-949A-DE72B6AC5D3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8302F07-D6A9-46A5-9807-EBF6C9F5B2DD}" type="pres">
      <dgm:prSet presAssocID="{082E8A29-955A-4C7C-A174-3E9DCD4DC89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81DF6F-8E98-430C-9A87-14BEC6C3269E}" type="pres">
      <dgm:prSet presAssocID="{C2176686-D23E-48EB-9D1B-1A1B46236638}" presName="sibTrans" presStyleCnt="0"/>
      <dgm:spPr/>
    </dgm:pt>
    <dgm:pt modelId="{DAD9059A-916A-4916-A2A8-B42491568DD3}" type="pres">
      <dgm:prSet presAssocID="{B6E26FFC-9977-4BBC-BEC7-3D6B63754E52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AEACD1-F8CF-4528-8379-DAA829B3790B}" type="pres">
      <dgm:prSet presAssocID="{48634C00-2335-4923-9072-EB7482323D9C}" presName="sibTrans" presStyleCnt="0"/>
      <dgm:spPr/>
    </dgm:pt>
    <dgm:pt modelId="{25A33852-3C4B-4406-8856-3A4D6201948C}" type="pres">
      <dgm:prSet presAssocID="{6D0E5D9F-7263-4526-A227-51301233F549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2EDDC3-60FD-463F-A6DB-A597D604B642}" type="pres">
      <dgm:prSet presAssocID="{DE289E29-1989-4D8E-8AA6-F030105B3F13}" presName="sibTrans" presStyleCnt="0"/>
      <dgm:spPr/>
    </dgm:pt>
    <dgm:pt modelId="{86146B22-5360-4D1B-AC91-3378F10134EE}" type="pres">
      <dgm:prSet presAssocID="{E5E95E82-EF79-43CA-AA86-43B0E1CBCD3F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4179AE2-AA7E-4702-A358-E95F80152CCA}" type="presOf" srcId="{CF9055CF-8DEB-4A02-949A-DE72B6AC5D37}" destId="{6F1872F4-A030-4D64-A17C-72EA1ABBD62E}" srcOrd="0" destOrd="0" presId="urn:microsoft.com/office/officeart/2005/8/layout/hList6"/>
    <dgm:cxn modelId="{A76240AD-13F6-40C0-BD9B-102D5EC0AE51}" srcId="{CF9055CF-8DEB-4A02-949A-DE72B6AC5D37}" destId="{E5E95E82-EF79-43CA-AA86-43B0E1CBCD3F}" srcOrd="3" destOrd="0" parTransId="{FD76A3AE-1B6C-45A0-8E84-63160283749F}" sibTransId="{BF76010C-5523-4E13-B3E7-886DCE6AEBD4}"/>
    <dgm:cxn modelId="{2FA258D4-5B38-426D-B0D7-CD8F217A1137}" type="presOf" srcId="{E5E95E82-EF79-43CA-AA86-43B0E1CBCD3F}" destId="{86146B22-5360-4D1B-AC91-3378F10134EE}" srcOrd="0" destOrd="0" presId="urn:microsoft.com/office/officeart/2005/8/layout/hList6"/>
    <dgm:cxn modelId="{77BD0D2D-7C4E-49B3-9A72-0FD33F32D294}" type="presOf" srcId="{6D0E5D9F-7263-4526-A227-51301233F549}" destId="{25A33852-3C4B-4406-8856-3A4D6201948C}" srcOrd="0" destOrd="0" presId="urn:microsoft.com/office/officeart/2005/8/layout/hList6"/>
    <dgm:cxn modelId="{5351B217-259B-4E6A-85F5-2E408BEB0764}" type="presOf" srcId="{082E8A29-955A-4C7C-A174-3E9DCD4DC89B}" destId="{98302F07-D6A9-46A5-9807-EBF6C9F5B2DD}" srcOrd="0" destOrd="0" presId="urn:microsoft.com/office/officeart/2005/8/layout/hList6"/>
    <dgm:cxn modelId="{2986897A-7787-444F-B6C8-41F3823EF3C1}" srcId="{CF9055CF-8DEB-4A02-949A-DE72B6AC5D37}" destId="{082E8A29-955A-4C7C-A174-3E9DCD4DC89B}" srcOrd="0" destOrd="0" parTransId="{BA7938E6-8DFA-40B7-B4C4-EACC6D85FC31}" sibTransId="{C2176686-D23E-48EB-9D1B-1A1B46236638}"/>
    <dgm:cxn modelId="{0676BA07-1135-49D0-993A-27A9F99FC0CD}" type="presOf" srcId="{B6E26FFC-9977-4BBC-BEC7-3D6B63754E52}" destId="{DAD9059A-916A-4916-A2A8-B42491568DD3}" srcOrd="0" destOrd="0" presId="urn:microsoft.com/office/officeart/2005/8/layout/hList6"/>
    <dgm:cxn modelId="{C8C462C6-33A3-4E8B-91FE-36DBE92F1C4A}" srcId="{CF9055CF-8DEB-4A02-949A-DE72B6AC5D37}" destId="{6D0E5D9F-7263-4526-A227-51301233F549}" srcOrd="2" destOrd="0" parTransId="{23416D07-25F8-426C-BC65-639E6BCF4D6D}" sibTransId="{DE289E29-1989-4D8E-8AA6-F030105B3F13}"/>
    <dgm:cxn modelId="{17E73148-9C08-4999-B21E-F3C5A0E3FC0C}" srcId="{CF9055CF-8DEB-4A02-949A-DE72B6AC5D37}" destId="{B6E26FFC-9977-4BBC-BEC7-3D6B63754E52}" srcOrd="1" destOrd="0" parTransId="{5CEFBD89-2F4F-4B51-A98A-0F3C86494166}" sibTransId="{48634C00-2335-4923-9072-EB7482323D9C}"/>
    <dgm:cxn modelId="{D4055BC1-25B1-4CD1-BF08-20C154FADF73}" type="presParOf" srcId="{6F1872F4-A030-4D64-A17C-72EA1ABBD62E}" destId="{98302F07-D6A9-46A5-9807-EBF6C9F5B2DD}" srcOrd="0" destOrd="0" presId="urn:microsoft.com/office/officeart/2005/8/layout/hList6"/>
    <dgm:cxn modelId="{584E2F3E-994B-49B2-AD46-0E8D6E4A468B}" type="presParOf" srcId="{6F1872F4-A030-4D64-A17C-72EA1ABBD62E}" destId="{6681DF6F-8E98-430C-9A87-14BEC6C3269E}" srcOrd="1" destOrd="0" presId="urn:microsoft.com/office/officeart/2005/8/layout/hList6"/>
    <dgm:cxn modelId="{FD54A181-98DF-439C-9CA4-93CD1333DEC4}" type="presParOf" srcId="{6F1872F4-A030-4D64-A17C-72EA1ABBD62E}" destId="{DAD9059A-916A-4916-A2A8-B42491568DD3}" srcOrd="2" destOrd="0" presId="urn:microsoft.com/office/officeart/2005/8/layout/hList6"/>
    <dgm:cxn modelId="{B910F504-589D-4168-B820-FECB0EF26955}" type="presParOf" srcId="{6F1872F4-A030-4D64-A17C-72EA1ABBD62E}" destId="{39AEACD1-F8CF-4528-8379-DAA829B3790B}" srcOrd="3" destOrd="0" presId="urn:microsoft.com/office/officeart/2005/8/layout/hList6"/>
    <dgm:cxn modelId="{AEDC4C6E-DC7C-4364-8563-E748313EFA17}" type="presParOf" srcId="{6F1872F4-A030-4D64-A17C-72EA1ABBD62E}" destId="{25A33852-3C4B-4406-8856-3A4D6201948C}" srcOrd="4" destOrd="0" presId="urn:microsoft.com/office/officeart/2005/8/layout/hList6"/>
    <dgm:cxn modelId="{CBF7D188-2B16-4153-AEAE-C484C833188A}" type="presParOf" srcId="{6F1872F4-A030-4D64-A17C-72EA1ABBD62E}" destId="{562EDDC3-60FD-463F-A6DB-A597D604B642}" srcOrd="5" destOrd="0" presId="urn:microsoft.com/office/officeart/2005/8/layout/hList6"/>
    <dgm:cxn modelId="{A7220034-7FD2-4082-91F9-5EDDE0F524D0}" type="presParOf" srcId="{6F1872F4-A030-4D64-A17C-72EA1ABBD62E}" destId="{86146B22-5360-4D1B-AC91-3378F10134EE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302F07-D6A9-46A5-9807-EBF6C9F5B2DD}">
      <dsp:nvSpPr>
        <dsp:cNvPr id="0" name=""/>
        <dsp:cNvSpPr/>
      </dsp:nvSpPr>
      <dsp:spPr>
        <a:xfrm rot="16200000">
          <a:off x="-851716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8750" tIns="0" rIns="159417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2500" kern="1200" dirty="0" smtClean="0"/>
            <a:t>Język Wolfram</a:t>
          </a:r>
          <a:endParaRPr lang="en-US" sz="2500" kern="1200" dirty="0"/>
        </a:p>
      </dsp:txBody>
      <dsp:txXfrm rot="5400000">
        <a:off x="2322" y="797242"/>
        <a:ext cx="2278137" cy="2391727"/>
      </dsp:txXfrm>
    </dsp:sp>
    <dsp:sp modelId="{DAD9059A-916A-4916-A2A8-B42491568DD3}">
      <dsp:nvSpPr>
        <dsp:cNvPr id="0" name=""/>
        <dsp:cNvSpPr/>
      </dsp:nvSpPr>
      <dsp:spPr>
        <a:xfrm rot="16200000">
          <a:off x="1597281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8750" tIns="0" rIns="159417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2500" kern="1200" smtClean="0"/>
            <a:t>Budowa samej biblioteki</a:t>
          </a:r>
          <a:endParaRPr lang="en-US" sz="2500" kern="1200" dirty="0"/>
        </a:p>
      </dsp:txBody>
      <dsp:txXfrm rot="5400000">
        <a:off x="2451319" y="797242"/>
        <a:ext cx="2278137" cy="2391727"/>
      </dsp:txXfrm>
    </dsp:sp>
    <dsp:sp modelId="{25A33852-3C4B-4406-8856-3A4D6201948C}">
      <dsp:nvSpPr>
        <dsp:cNvPr id="0" name=""/>
        <dsp:cNvSpPr/>
      </dsp:nvSpPr>
      <dsp:spPr>
        <a:xfrm rot="16200000">
          <a:off x="4046280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8750" tIns="0" rIns="159417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2500" kern="1200" dirty="0" smtClean="0"/>
            <a:t>Dobór biblioteki </a:t>
          </a:r>
          <a:r>
            <a:rPr lang="pl-PL" sz="2500" kern="1200" dirty="0" err="1" smtClean="0"/>
            <a:t>js</a:t>
          </a:r>
          <a:endParaRPr lang="en-US" sz="2500" kern="1200" dirty="0"/>
        </a:p>
      </dsp:txBody>
      <dsp:txXfrm rot="5400000">
        <a:off x="4900318" y="797242"/>
        <a:ext cx="2278137" cy="2391727"/>
      </dsp:txXfrm>
    </dsp:sp>
    <dsp:sp modelId="{86146B22-5360-4D1B-AC91-3378F10134EE}">
      <dsp:nvSpPr>
        <dsp:cNvPr id="0" name=""/>
        <dsp:cNvSpPr/>
      </dsp:nvSpPr>
      <dsp:spPr>
        <a:xfrm rot="16200000">
          <a:off x="6495278" y="854037"/>
          <a:ext cx="3986213" cy="2278137"/>
        </a:xfrm>
        <a:prstGeom prst="flowChartManualOperati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8750" tIns="0" rIns="159417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2500" kern="1200" dirty="0" smtClean="0"/>
            <a:t>Implementacja</a:t>
          </a:r>
          <a:endParaRPr lang="en-US" sz="2500" kern="1200" dirty="0"/>
        </a:p>
      </dsp:txBody>
      <dsp:txXfrm rot="5400000">
        <a:off x="7349316" y="797242"/>
        <a:ext cx="2278137" cy="23917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pl-PL"/>
              <a:t>2014-12-18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pl-PL"/>
              <a:t>2014-12-18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pl-PL"/>
              <a:t>2014-12-18</a:t>
            </a:fld>
            <a:endParaRPr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pl-PL"/>
              <a:t>2014-12-18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pl-PL"/>
              <a:t>2014-12-18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pl-PL"/>
              <a:t>2014-12-18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pl-PL"/>
              <a:t>2014-12-18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pl-PL"/>
              <a:t>2014-12-18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pl-PL"/>
              <a:t>2014-12-18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pl-PL"/>
              <a:t>2014-12-18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pl-PL"/>
              <a:t>2014-12-18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8896" y="2465294"/>
            <a:ext cx="5389895" cy="4392706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pl-PL"/>
              <a:t>2014-12-18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pl-PL"/>
              <a:t>2014-12-18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E9AC-F15C-4FA0-A6F1-298829FA691D}" type="datetimeFigureOut">
              <a:rPr lang="pl-PL"/>
              <a:t>2014-12-18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_P9HqHVPeik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/>
              <a:t>Biblioteka rankingowa </a:t>
            </a:r>
            <a:r>
              <a:rPr lang="pl-PL" dirty="0" err="1" smtClean="0"/>
              <a:t>Pairwise</a:t>
            </a:r>
            <a:r>
              <a:rPr lang="pl-PL" dirty="0" smtClean="0"/>
              <a:t> </a:t>
            </a:r>
            <a:r>
              <a:rPr lang="pl-PL" dirty="0" err="1" smtClean="0"/>
              <a:t>Comparisions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smtClean="0"/>
              <a:t>Małgorzata Wesołowska</a:t>
            </a:r>
          </a:p>
          <a:p>
            <a:r>
              <a:rPr lang="pl-PL" dirty="0" smtClean="0"/>
              <a:t>Promotor: dr Konrad Kułakowski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Dlaczego ten temat? 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748420" cy="1500187"/>
          </a:xfrm>
        </p:spPr>
        <p:txBody>
          <a:bodyPr/>
          <a:lstStyle/>
          <a:p>
            <a:r>
              <a:rPr lang="pl-PL" dirty="0" smtClean="0"/>
              <a:t>Wolfram </a:t>
            </a:r>
            <a:r>
              <a:rPr lang="pl-PL" dirty="0" err="1" smtClean="0"/>
              <a:t>language</a:t>
            </a:r>
            <a:r>
              <a:rPr lang="pl-PL" dirty="0"/>
              <a:t> do </a:t>
            </a:r>
            <a:r>
              <a:rPr lang="pl-PL" dirty="0" err="1" smtClean="0"/>
              <a:t>JavaScript</a:t>
            </a:r>
            <a:r>
              <a:rPr lang="pl-PL" dirty="0" smtClean="0"/>
              <a:t>.</a:t>
            </a:r>
          </a:p>
          <a:p>
            <a:r>
              <a:rPr lang="pl-PL" dirty="0"/>
              <a:t>P</a:t>
            </a:r>
            <a:r>
              <a:rPr lang="pl-PL" dirty="0" smtClean="0"/>
              <a:t>rosto i przyjemnie.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Stephen Wolfram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dirty="0" smtClean="0"/>
              <a:t>Brytyjski fizyk</a:t>
            </a:r>
          </a:p>
          <a:p>
            <a:r>
              <a:rPr lang="pl-PL" dirty="0" smtClean="0"/>
              <a:t>Ekspert w dziedzinie automatów komórkowych i algebrze komputerowej</a:t>
            </a:r>
            <a:endParaRPr lang="pl-PL" dirty="0" smtClean="0"/>
          </a:p>
          <a:p>
            <a:r>
              <a:rPr lang="pl-PL" dirty="0" smtClean="0"/>
              <a:t>Twórca </a:t>
            </a:r>
            <a:r>
              <a:rPr lang="pl-PL" dirty="0" err="1" smtClean="0"/>
              <a:t>Mathematica</a:t>
            </a:r>
            <a:r>
              <a:rPr lang="pl-PL" dirty="0" smtClean="0"/>
              <a:t> oraz języka Wolfram </a:t>
            </a:r>
          </a:p>
          <a:p>
            <a:r>
              <a:rPr lang="pl-PL" dirty="0" smtClean="0"/>
              <a:t>Założyciel Wolfram </a:t>
            </a:r>
            <a:r>
              <a:rPr lang="pl-PL" dirty="0" err="1" smtClean="0"/>
              <a:t>Research</a:t>
            </a:r>
            <a:endParaRPr lang="pl-PL" dirty="0" smtClean="0"/>
          </a:p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257" y="2194560"/>
            <a:ext cx="4137198" cy="428012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803" y="5203063"/>
            <a:ext cx="1478055" cy="15546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5594605"/>
            <a:ext cx="238125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67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Mathematica</a:t>
            </a:r>
            <a:r>
              <a:rPr lang="pl-PL" dirty="0"/>
              <a:t> </a:t>
            </a:r>
            <a:r>
              <a:rPr lang="pl-PL" dirty="0" smtClean="0"/>
              <a:t>a</a:t>
            </a:r>
            <a:r>
              <a:rPr lang="pl-PL" dirty="0" smtClean="0"/>
              <a:t> </a:t>
            </a:r>
            <a:r>
              <a:rPr lang="pl-PL" dirty="0" err="1" smtClean="0"/>
              <a:t>WolframAlpha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790763" y="2207439"/>
            <a:ext cx="4489704" cy="3986784"/>
          </a:xfrm>
        </p:spPr>
        <p:txBody>
          <a:bodyPr/>
          <a:lstStyle/>
          <a:p>
            <a:r>
              <a:rPr lang="pl-PL" dirty="0" err="1" smtClean="0"/>
              <a:t>Matematica</a:t>
            </a:r>
            <a:r>
              <a:rPr lang="pl-PL" dirty="0" smtClean="0"/>
              <a:t> (1988)</a:t>
            </a:r>
            <a:r>
              <a:rPr lang="pl-PL" dirty="0" smtClean="0"/>
              <a:t> to program do:</a:t>
            </a:r>
            <a:endParaRPr lang="pl-PL" dirty="0" smtClean="0"/>
          </a:p>
          <a:p>
            <a:pPr lvl="1"/>
            <a:r>
              <a:rPr lang="pl-PL" dirty="0" smtClean="0"/>
              <a:t>Obliczeń</a:t>
            </a:r>
          </a:p>
          <a:p>
            <a:pPr lvl="1"/>
            <a:r>
              <a:rPr lang="pl-PL" dirty="0" smtClean="0"/>
              <a:t>Wykresów</a:t>
            </a:r>
          </a:p>
          <a:p>
            <a:pPr lvl="1"/>
            <a:r>
              <a:rPr lang="pl-PL" dirty="0" smtClean="0"/>
              <a:t>Dokumentów</a:t>
            </a:r>
          </a:p>
          <a:p>
            <a:r>
              <a:rPr lang="pl-PL" dirty="0" err="1" smtClean="0"/>
              <a:t>WolframAlpha</a:t>
            </a:r>
            <a:r>
              <a:rPr lang="pl-PL" dirty="0" smtClean="0"/>
              <a:t> (2009)</a:t>
            </a:r>
            <a:r>
              <a:rPr lang="pl-PL" dirty="0" smtClean="0"/>
              <a:t> to s</a:t>
            </a:r>
            <a:r>
              <a:rPr lang="pl-PL" dirty="0" smtClean="0"/>
              <a:t>ilnik zapytań języka naturalnego.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369" y="1828456"/>
            <a:ext cx="6619433" cy="5152125"/>
          </a:xfrm>
        </p:spPr>
      </p:pic>
    </p:spTree>
    <p:extLst>
      <p:ext uri="{BB962C8B-B14F-4D97-AF65-F5344CB8AC3E}">
        <p14:creationId xmlns:p14="http://schemas.microsoft.com/office/powerpoint/2010/main" val="165890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Język Wolfram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481669" y="2194560"/>
            <a:ext cx="4489704" cy="3986784"/>
          </a:xfrm>
        </p:spPr>
        <p:txBody>
          <a:bodyPr>
            <a:normAutofit lnSpcReduction="10000"/>
          </a:bodyPr>
          <a:lstStyle/>
          <a:p>
            <a:r>
              <a:rPr lang="pl-PL" dirty="0" smtClean="0"/>
              <a:t>Oba produkty korzystają z tego języka.</a:t>
            </a:r>
          </a:p>
          <a:p>
            <a:r>
              <a:rPr lang="pl-PL" dirty="0" smtClean="0"/>
              <a:t>Posiada </a:t>
            </a:r>
            <a:r>
              <a:rPr lang="pl-PL" dirty="0"/>
              <a:t>gotowy zestaw </a:t>
            </a:r>
            <a:r>
              <a:rPr lang="pl-PL" dirty="0" smtClean="0"/>
              <a:t>wiedzy.</a:t>
            </a:r>
          </a:p>
          <a:p>
            <a:r>
              <a:rPr lang="pl-PL" dirty="0"/>
              <a:t>Automatyzacja i spójność</a:t>
            </a:r>
            <a:r>
              <a:rPr lang="pl-PL" dirty="0" smtClean="0"/>
              <a:t>.</a:t>
            </a:r>
            <a:endParaRPr lang="pl-PL" dirty="0" smtClean="0"/>
          </a:p>
          <a:p>
            <a:r>
              <a:rPr lang="pl-PL" dirty="0" smtClean="0"/>
              <a:t>Programy budowane z klocków.</a:t>
            </a:r>
          </a:p>
          <a:p>
            <a:endParaRPr lang="pl-PL" dirty="0"/>
          </a:p>
          <a:p>
            <a:pPr marL="0" indent="0">
              <a:buNone/>
            </a:pPr>
            <a:r>
              <a:rPr lang="pl-PL" dirty="0" smtClean="0"/>
              <a:t>„</a:t>
            </a:r>
            <a:r>
              <a:rPr lang="pl-PL" i="1" dirty="0"/>
              <a:t> </a:t>
            </a:r>
            <a:r>
              <a:rPr lang="pl-PL" i="1" dirty="0" smtClean="0"/>
              <a:t>Intelektualna struktura, </a:t>
            </a:r>
            <a:r>
              <a:rPr lang="pl-PL" i="1" dirty="0"/>
              <a:t>realistycznie </a:t>
            </a:r>
            <a:r>
              <a:rPr lang="pl-PL" i="1" dirty="0" smtClean="0"/>
              <a:t>opisująca </a:t>
            </a:r>
            <a:r>
              <a:rPr lang="pl-PL" i="1" dirty="0"/>
              <a:t>nowy, obliczeniowy widok </a:t>
            </a:r>
            <a:r>
              <a:rPr lang="pl-PL" i="1" dirty="0" smtClean="0"/>
              <a:t>świata.</a:t>
            </a:r>
            <a:r>
              <a:rPr lang="pl-PL" dirty="0" smtClean="0"/>
              <a:t>”</a:t>
            </a:r>
            <a:endParaRPr lang="pl-PL" dirty="0" smtClean="0"/>
          </a:p>
          <a:p>
            <a:endParaRPr lang="en-US" dirty="0"/>
          </a:p>
        </p:txBody>
      </p:sp>
      <p:pic>
        <p:nvPicPr>
          <p:cNvPr id="7" name="_P9HqHVPeik"/>
          <p:cNvPicPr>
            <a:picLocks noGrp="1" noRot="1" noChangeAspect="1"/>
          </p:cNvPicPr>
          <p:nvPr>
            <p:ph sz="half" idx="2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971373" y="2194560"/>
            <a:ext cx="6750532" cy="379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5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Pairwise</a:t>
            </a:r>
            <a:r>
              <a:rPr lang="pl-PL" dirty="0" smtClean="0"/>
              <a:t> </a:t>
            </a:r>
            <a:r>
              <a:rPr lang="pl-PL" dirty="0" err="1" smtClean="0"/>
              <a:t>Comparisions</a:t>
            </a:r>
            <a:r>
              <a:rPr lang="pl-PL" dirty="0" smtClean="0"/>
              <a:t> </a:t>
            </a:r>
            <a:r>
              <a:rPr lang="pl-PL" dirty="0" err="1" smtClean="0"/>
              <a:t>Package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65758" y="6270723"/>
            <a:ext cx="10851739" cy="58727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l-PL" dirty="0" smtClean="0"/>
              <a:t>Napisany przez dr Kułakowskiego. Uzupełnia funkcjonalności </a:t>
            </a:r>
            <a:r>
              <a:rPr lang="pl-PL" dirty="0" err="1" smtClean="0"/>
              <a:t>Mathematica</a:t>
            </a:r>
            <a:r>
              <a:rPr lang="pl-PL" dirty="0" smtClean="0"/>
              <a:t> o metody rankingowe.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440" y="2011691"/>
            <a:ext cx="8488072" cy="4075797"/>
          </a:xfrm>
        </p:spPr>
      </p:pic>
    </p:spTree>
    <p:extLst>
      <p:ext uri="{BB962C8B-B14F-4D97-AF65-F5344CB8AC3E}">
        <p14:creationId xmlns:p14="http://schemas.microsoft.com/office/powerpoint/2010/main" val="124353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Harmonogram</a:t>
            </a:r>
            <a:endParaRPr lang="en-US" dirty="0"/>
          </a:p>
        </p:txBody>
      </p:sp>
      <p:graphicFrame>
        <p:nvGraphicFramePr>
          <p:cNvPr id="8" name="Content Placeholder 7" descr="Trapezoid List" title="Smart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7417441"/>
              </p:ext>
            </p:extLst>
          </p:nvPr>
        </p:nvGraphicFramePr>
        <p:xfrm>
          <a:off x="1279525" y="2190750"/>
          <a:ext cx="9629775" cy="398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969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Dziękuję za uwagę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79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ucation_16x9.potx" id="{AA5F22BC-61EA-4F01-AB22-75117871E196}" vid="{BD0EB374-1DDC-4F15-88A9-D386288C58A6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46F0C7C-95CD-4157-B59F-1693F8160B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0</TotalTime>
  <Words>131</Words>
  <Application>Microsoft Office PowerPoint</Application>
  <PresentationFormat>Widescreen</PresentationFormat>
  <Paragraphs>32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Calibri</vt:lpstr>
      <vt:lpstr>Wingdings</vt:lpstr>
      <vt:lpstr>Education 16x9</vt:lpstr>
      <vt:lpstr>Biblioteka rankingowa Pairwise Comparisions</vt:lpstr>
      <vt:lpstr>Dlaczego ten temat? </vt:lpstr>
      <vt:lpstr>Stephen Wolfram</vt:lpstr>
      <vt:lpstr>Mathematica a WolframAlpha</vt:lpstr>
      <vt:lpstr>Język Wolfram</vt:lpstr>
      <vt:lpstr>Pairwise Comparisions Package</vt:lpstr>
      <vt:lpstr>Harmonogram</vt:lpstr>
      <vt:lpstr>Dziękuję za uwagę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2014-12-18T00:07:23Z</dcterms:created>
  <dcterms:modified xsi:type="dcterms:W3CDTF">2014-12-18T02:20:40Z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TC034629029991</vt:lpwstr>
  </property>
</Properties>
</file>